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8" r:id="rId2"/>
    <p:sldId id="286" r:id="rId3"/>
    <p:sldId id="285" r:id="rId4"/>
    <p:sldId id="279" r:id="rId5"/>
    <p:sldId id="283" r:id="rId6"/>
    <p:sldId id="282" r:id="rId7"/>
    <p:sldId id="281" r:id="rId8"/>
    <p:sldId id="277" r:id="rId9"/>
    <p:sldId id="280" r:id="rId10"/>
    <p:sldId id="28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355" autoAdjust="0"/>
  </p:normalViewPr>
  <p:slideViewPr>
    <p:cSldViewPr>
      <p:cViewPr>
        <p:scale>
          <a:sx n="66" d="100"/>
          <a:sy n="66" d="100"/>
        </p:scale>
        <p:origin x="-1188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C8831-CA57-4E1B-9D75-09D18DA9E2DB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4621D-39E3-4C7A-968A-AA1BF044B1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7794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4621D-39E3-4C7A-968A-AA1BF044B1D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4621D-39E3-4C7A-968A-AA1BF044B1D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4621D-39E3-4C7A-968A-AA1BF044B1D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1789-FDA8-438F-A6A5-1DA60A2B4D8D}" type="datetimeFigureOut">
              <a:rPr lang="ru-RU" smtClean="0"/>
              <a:pPr/>
              <a:t>11.07.2018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1B776-C35A-4623-AE04-D46E5FB5DB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1789-FDA8-438F-A6A5-1DA60A2B4D8D}" type="datetimeFigureOut">
              <a:rPr lang="ru-RU" smtClean="0"/>
              <a:pPr/>
              <a:t>11.07.2018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1B776-C35A-4623-AE04-D46E5FB5DB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1789-FDA8-438F-A6A5-1DA60A2B4D8D}" type="datetimeFigureOut">
              <a:rPr lang="ru-RU" smtClean="0"/>
              <a:pPr/>
              <a:t>11.07.2018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1B776-C35A-4623-AE04-D46E5FB5DB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1789-FDA8-438F-A6A5-1DA60A2B4D8D}" type="datetimeFigureOut">
              <a:rPr lang="ru-RU" smtClean="0"/>
              <a:pPr/>
              <a:t>11.07.2018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1B776-C35A-4623-AE04-D46E5FB5DB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1789-FDA8-438F-A6A5-1DA60A2B4D8D}" type="datetimeFigureOut">
              <a:rPr lang="ru-RU" smtClean="0"/>
              <a:pPr/>
              <a:t>11.07.2018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1B776-C35A-4623-AE04-D46E5FB5DB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1789-FDA8-438F-A6A5-1DA60A2B4D8D}" type="datetimeFigureOut">
              <a:rPr lang="ru-RU" smtClean="0"/>
              <a:pPr/>
              <a:t>11.07.2018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1B776-C35A-4623-AE04-D46E5FB5DB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1789-FDA8-438F-A6A5-1DA60A2B4D8D}" type="datetimeFigureOut">
              <a:rPr lang="ru-RU" smtClean="0"/>
              <a:pPr/>
              <a:t>11.07.2018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1B776-C35A-4623-AE04-D46E5FB5DB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1789-FDA8-438F-A6A5-1DA60A2B4D8D}" type="datetimeFigureOut">
              <a:rPr lang="ru-RU" smtClean="0"/>
              <a:pPr/>
              <a:t>11.07.2018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1B776-C35A-4623-AE04-D46E5FB5DB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1789-FDA8-438F-A6A5-1DA60A2B4D8D}" type="datetimeFigureOut">
              <a:rPr lang="ru-RU" smtClean="0"/>
              <a:pPr/>
              <a:t>11.07.2018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1B776-C35A-4623-AE04-D46E5FB5DB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1789-FDA8-438F-A6A5-1DA60A2B4D8D}" type="datetimeFigureOut">
              <a:rPr lang="ru-RU" smtClean="0"/>
              <a:pPr/>
              <a:t>11.07.2018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1B776-C35A-4623-AE04-D46E5FB5DB7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1789-FDA8-438F-A6A5-1DA60A2B4D8D}" type="datetimeFigureOut">
              <a:rPr lang="ru-RU" smtClean="0"/>
              <a:pPr/>
              <a:t>11.07.2018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81B776-C35A-4623-AE04-D46E5FB5DB7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D81B776-C35A-4623-AE04-D46E5FB5DB7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7D81789-FDA8-438F-A6A5-1DA60A2B4D8D}" type="datetimeFigureOut">
              <a:rPr lang="ru-RU" smtClean="0"/>
              <a:pPr/>
              <a:t>11.07.2018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403648" y="2276872"/>
            <a:ext cx="4896544" cy="18722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Организация: ФГБОУ ВО «Глазовский государственный педагогический институт имени В.Г. Короленко»</a:t>
            </a:r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1" descr="D:\РАБОТА\полезные картинки\logotip_ggpi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2806" y="260648"/>
            <a:ext cx="1281680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683568" y="548680"/>
            <a:ext cx="4896544" cy="187220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+mj-lt"/>
              </a:rPr>
              <a:t>Практика: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Городской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образовательный проект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+mj-lt"/>
              </a:rPr>
              <a:t>«Достижение»</a:t>
            </a:r>
            <a:endParaRPr lang="ru-RU"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83768" y="4005064"/>
            <a:ext cx="4608512" cy="1800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+mj-lt"/>
              </a:rPr>
              <a:t>Лидер практики: </a:t>
            </a:r>
          </a:p>
          <a:p>
            <a:pPr algn="ctr"/>
            <a:r>
              <a:rPr lang="ru-RU" sz="2200" b="1" dirty="0" err="1" smtClean="0">
                <a:solidFill>
                  <a:schemeClr val="tx1"/>
                </a:solidFill>
                <a:latin typeface="+mj-lt"/>
              </a:rPr>
              <a:t>Чиговская-Назарова</a:t>
            </a:r>
            <a:r>
              <a:rPr lang="ru-RU" sz="2200" b="1" dirty="0" smtClean="0">
                <a:solidFill>
                  <a:schemeClr val="tx1"/>
                </a:solidFill>
                <a:latin typeface="+mj-lt"/>
              </a:rPr>
              <a:t> Янина Александровна, ректор</a:t>
            </a:r>
            <a:endParaRPr lang="ru-RU" sz="28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26" name="Picture 2" descr="D:\АААИрина\ДОСТИЖЕНИЕ\Достижение 2016\Печатка\логотип 2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653136"/>
            <a:ext cx="1971600" cy="19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9991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D:\РАБОТА\полезные картинки\logotip_ggpi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260648"/>
            <a:ext cx="1076611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D:\АААИрина\ДОСТИЖЕНИЕ\Достижение 2016\Печатка\логотип 2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040560"/>
            <a:ext cx="1584176" cy="1584176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683568" y="404664"/>
            <a:ext cx="4320480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+mj-lt"/>
              </a:rPr>
              <a:t>ОСНОВНЫЕ ПЕРСПЕКТИВЫ ПРОЕКТА</a:t>
            </a:r>
            <a:endParaRPr lang="ru-RU"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47664" y="1700808"/>
            <a:ext cx="5904656" cy="388843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ПРИВЛЕЧЕНИЕ  К УЧАСТИЮ В КОНКУРСЕ ШКОЛЬНИКОВ ГОРОДА;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РЕАЛИЗАЦИЯ ПРОЕКТА В ДРУГИХ ГОРОДАХ РЕСПУБЛИКИ;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РАСШИРЕНИЕ ПЛОЩАДОК РЕАЛИЗАЦИИ ПРОЕКТОВ;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- ДЕЛЕНИЕ ПРОЕКТА НА ЭТАПЫ (1. НАЧАЛЬНЫЙ, 2. ПРОДВИНУТЫЙ)</a:t>
            </a:r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D:\РАБОТА\полезные картинки\logotip_ggpi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2806" y="260648"/>
            <a:ext cx="1281680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83568" y="1484784"/>
            <a:ext cx="4608512" cy="15121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Лидер </a:t>
            </a:r>
            <a:r>
              <a:rPr lang="ru-RU" b="1" dirty="0" smtClean="0">
                <a:solidFill>
                  <a:schemeClr val="tx1"/>
                </a:solidFill>
                <a:latin typeface="+mj-lt"/>
              </a:rPr>
              <a:t>практики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: </a:t>
            </a:r>
          </a:p>
          <a:p>
            <a:pPr algn="ctr"/>
            <a:r>
              <a:rPr lang="ru-RU" sz="2000" b="1" dirty="0" err="1" smtClean="0">
                <a:solidFill>
                  <a:schemeClr val="tx1"/>
                </a:solidFill>
                <a:latin typeface="+mj-lt"/>
              </a:rPr>
              <a:t>Чиговская-Назарова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Янина 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Александровна, </a:t>
            </a:r>
            <a:endParaRPr lang="ru-RU" sz="200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+mj-lt"/>
              </a:rPr>
              <a:t>ректор</a:t>
            </a:r>
            <a:endParaRPr lang="ru-RU" sz="28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26" name="Picture 2" descr="D:\АААИрина\ДОСТИЖЕНИЕ\Достижение 2016\Печатка\логотип 2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653136"/>
            <a:ext cx="1971600" cy="1971600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395536" y="260648"/>
            <a:ext cx="4104456" cy="10801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+mj-lt"/>
              </a:rPr>
              <a:t>Команда проекта</a:t>
            </a:r>
            <a:endParaRPr lang="ru-RU" sz="40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Picture 2" descr="C:\Users\Ольга\Desktop\Лучшие муниципальные практики\Отправить\Дополнительные материалы\фото_лидера практик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340768"/>
            <a:ext cx="1428349" cy="21426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3347864" y="3573016"/>
            <a:ext cx="5040560" cy="15121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Зам. лидера практики: </a:t>
            </a:r>
            <a:endParaRPr lang="ru-RU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Котова Елена 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Николаевна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,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начальник Управления по воспитательной и социальной работе</a:t>
            </a:r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27" name="Picture 3" descr="C:\Users\Ольга\Desktop\Kotova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3356992"/>
            <a:ext cx="144016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89991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D:\РАБОТА\полезные картинки\logotip_ggpi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2806" y="260648"/>
            <a:ext cx="1281680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95536" y="1484784"/>
            <a:ext cx="4608512" cy="15121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Программный директор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: </a:t>
            </a:r>
            <a:endParaRPr lang="ru-RU" sz="240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ru-RU" sz="2000" b="1" dirty="0" err="1" smtClean="0">
                <a:solidFill>
                  <a:schemeClr val="tx1"/>
                </a:solidFill>
                <a:latin typeface="+mj-lt"/>
              </a:rPr>
              <a:t>Куртеева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 Ольга Валерьевна,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с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т. преподаватель кафедры педагогики и психологии</a:t>
            </a:r>
          </a:p>
        </p:txBody>
      </p:sp>
      <p:pic>
        <p:nvPicPr>
          <p:cNvPr id="1026" name="Picture 2" descr="D:\АААИрина\ДОСТИЖЕНИЕ\Достижение 2016\Печатка\логотип 2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653136"/>
            <a:ext cx="1800200" cy="1800200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395536" y="260648"/>
            <a:ext cx="4104456" cy="10801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+mj-lt"/>
              </a:rPr>
              <a:t>Команда проекта</a:t>
            </a:r>
            <a:endParaRPr lang="ru-RU" sz="4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07704" y="3717032"/>
            <a:ext cx="5040560" cy="15121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Исполнитель: </a:t>
            </a:r>
            <a:endParaRPr lang="ru-RU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ru-RU" sz="2000" b="1" dirty="0" err="1" smtClean="0">
                <a:solidFill>
                  <a:schemeClr val="tx1"/>
                </a:solidFill>
                <a:latin typeface="+mj-lt"/>
              </a:rPr>
              <a:t>Голубева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 Ирина Александровна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,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Руководитель Центра студенческих инициатив</a:t>
            </a:r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28" name="Picture 4" descr="C:\Users\Ольга\Desktop\VQEeCrB2dn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052736"/>
            <a:ext cx="1705359" cy="2277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C:\Users\Ольга\Desktop\Cqr4eO9jeu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3284984"/>
            <a:ext cx="1589923" cy="2384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89991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D:\РАБОТА\полезные картинки\logotip_ggpi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2806" y="260648"/>
            <a:ext cx="1281680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D:\АААИрина\ДОСТИЖЕНИЕ\Достижение 2016\Печатка\логотип 2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653136"/>
            <a:ext cx="1971600" cy="19716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683568" y="404664"/>
            <a:ext cx="4320480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+mj-lt"/>
              </a:rPr>
              <a:t>ОСНОВНАЯ ЦЕЛЬ:</a:t>
            </a:r>
            <a:endParaRPr lang="ru-RU"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63688" y="1628800"/>
            <a:ext cx="4968552" cy="28083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691680" y="1700808"/>
            <a:ext cx="482453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Развитие  механизма активного обучения проектной деятельности студенческой молодёжи города посредством организации городского образовательного проекта «Достижение»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75856" y="4437112"/>
            <a:ext cx="4680520" cy="172819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+mj-lt"/>
              </a:rPr>
              <a:t>Участники: обучающиеся образовательных организаций высшего и среднего образования, города Глазова</a:t>
            </a:r>
            <a:endParaRPr lang="ru-RU" sz="36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115616" y="188640"/>
            <a:ext cx="5760640" cy="8194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+mj-lt"/>
              </a:rPr>
              <a:t>Городской образовательный проект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«Достижение-2013»</a:t>
            </a:r>
            <a:endParaRPr lang="ru-RU" sz="28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1" descr="D:\РАБОТА\полезные картинки\logotip_ggpi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260648"/>
            <a:ext cx="968189" cy="1359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2" name="Picture 2" descr="D:\РАБОТА\МНОГООБРАЗНОЕ\ИДУ\фото ИДУ\IMG_40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4752528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3" name="Picture 3" descr="D:\РАБОТА\МНОГООБРАЗНОЕ\ИДУ\фото ИДУ\IMG_40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573016"/>
            <a:ext cx="3888378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89991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D:\АААИрина\ДОСТИЖЕНИЕ\Достижение 2014\фото\фото отбранные\bVHgFltt5k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429000"/>
            <a:ext cx="4511486" cy="3006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115616" y="188640"/>
            <a:ext cx="5760640" cy="8194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+mj-lt"/>
              </a:rPr>
              <a:t>Городской образовательный проект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«Достижение-2014»</a:t>
            </a:r>
            <a:endParaRPr lang="ru-RU" sz="28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1" descr="D:\РАБОТА\полезные картинки\logotip_ggpi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968189" cy="1359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58" name="Picture 2" descr="D:\АААИрина\ДОСТИЖЕНИЕ\Достижение 2014\фото\фото отбранные\Рисунок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84784"/>
            <a:ext cx="4163169" cy="2778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89991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D:\АААИрина\ДОСТИЖЕНИЕ\Достижение 2015\Мой город\В единстве сила команды!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996444"/>
            <a:ext cx="4320480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115616" y="188640"/>
            <a:ext cx="5760640" cy="8194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+mj-lt"/>
              </a:rPr>
              <a:t>Городской образовательный проект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«Достижение-2015»</a:t>
            </a:r>
            <a:endParaRPr lang="ru-RU" sz="28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1" descr="D:\РАБОТА\полезные картинки\logotip_ggpi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968189" cy="1359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4" name="Picture 2" descr="D:\АААИрина\ДОСТИЖЕНИЕ\Достижение 2015\Мой город\Химические опыты в детском саду или маги я без маги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96752"/>
            <a:ext cx="4512808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89991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УСИ_подготовка\2016-2017\Публичный отчёт_НИДС\Фото_НИДС_2016-2017\Городской образовательный проект Достижение, ноябрь 2016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5183563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1" name="Picture 3" descr="C:\Users\user\Desktop\УСИ_подготовка\2016-2017\Публичный отчёт_НИДС\Фото_НИДС_2016-2017\Городской образовательный проект Достижение, ноябрь 2016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9279" y="3356992"/>
            <a:ext cx="4643524" cy="3096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1115616" y="188640"/>
            <a:ext cx="5760640" cy="8194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+mj-lt"/>
              </a:rPr>
              <a:t>Городской образовательный проект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«Достижение-2016»</a:t>
            </a:r>
            <a:endParaRPr lang="ru-RU" sz="28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1" descr="D:\РАБОТА\полезные картинки\logotip_ggpi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260648"/>
            <a:ext cx="968189" cy="1359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89991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115616" y="188640"/>
            <a:ext cx="5760640" cy="8194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+mj-lt"/>
              </a:rPr>
              <a:t>Городской образовательный проект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«Достижение-2017»</a:t>
            </a:r>
            <a:endParaRPr lang="ru-RU" sz="28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1" descr="D:\РАБОТА\полезные картинки\logotip_ggpi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260648"/>
            <a:ext cx="968189" cy="1359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0" name="Picture 2" descr="C:\Users\Ольга\Desktop\ГРАНТОВЫЕ КОНКУРСЫ\Росмолодёжь\Физлица_январь 2017\Достижение\Фото проекта_2017\F1H6VVpo37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5184576" cy="34570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1" name="Picture 3" descr="C:\Users\Ольга\Desktop\ГРАНТОВЫЕ КОНКУРСЫ\Росмолодёжь\Физлица_январь 2017\Достижение\Фото проекта_2017\oPwYrjVugS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276872"/>
            <a:ext cx="3095773" cy="4196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89991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390</TotalTime>
  <Words>186</Words>
  <Application>Microsoft Office PowerPoint</Application>
  <PresentationFormat>Экран (4:3)</PresentationFormat>
  <Paragraphs>42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Соседство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Ольга</cp:lastModifiedBy>
  <cp:revision>39</cp:revision>
  <dcterms:created xsi:type="dcterms:W3CDTF">2017-11-25T03:40:20Z</dcterms:created>
  <dcterms:modified xsi:type="dcterms:W3CDTF">2018-07-11T14:09:48Z</dcterms:modified>
</cp:coreProperties>
</file>